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30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51E993-B805-4E4D-A89D-2A4FEF424451}" v="5" dt="2021-08-01T19:39:17.1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26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nh Cong Hoang" userId="d355f985-cb91-4481-9b99-869f69c03d0e" providerId="ADAL" clId="{4551E993-B805-4E4D-A89D-2A4FEF424451}"/>
    <pc:docChg chg="undo custSel addSld delSld modSld delMainMaster">
      <pc:chgData name="Dinh Cong Hoang" userId="d355f985-cb91-4481-9b99-869f69c03d0e" providerId="ADAL" clId="{4551E993-B805-4E4D-A89D-2A4FEF424451}" dt="2021-08-01T19:39:30.197" v="6" actId="47"/>
      <pc:docMkLst>
        <pc:docMk/>
      </pc:docMkLst>
      <pc:sldChg chg="new add del">
        <pc:chgData name="Dinh Cong Hoang" userId="d355f985-cb91-4481-9b99-869f69c03d0e" providerId="ADAL" clId="{4551E993-B805-4E4D-A89D-2A4FEF424451}" dt="2021-08-01T19:39:28.759" v="5" actId="47"/>
        <pc:sldMkLst>
          <pc:docMk/>
          <pc:sldMk cId="394133556" sldId="256"/>
        </pc:sldMkLst>
      </pc:sldChg>
      <pc:sldChg chg="modSp add del modTransition setBg">
        <pc:chgData name="Dinh Cong Hoang" userId="d355f985-cb91-4481-9b99-869f69c03d0e" providerId="ADAL" clId="{4551E993-B805-4E4D-A89D-2A4FEF424451}" dt="2021-08-01T19:39:30.197" v="6" actId="47"/>
        <pc:sldMkLst>
          <pc:docMk/>
          <pc:sldMk cId="1212622962" sldId="305"/>
        </pc:sldMkLst>
        <pc:graphicFrameChg chg="mod">
          <ac:chgData name="Dinh Cong Hoang" userId="d355f985-cb91-4481-9b99-869f69c03d0e" providerId="ADAL" clId="{4551E993-B805-4E4D-A89D-2A4FEF424451}" dt="2021-08-01T19:38:45.591" v="1"/>
          <ac:graphicFrameMkLst>
            <pc:docMk/>
            <pc:sldMk cId="1212622962" sldId="305"/>
            <ac:graphicFrameMk id="51" creationId="{346B6B49-8B97-48BA-B274-49089F90F1FC}"/>
          </ac:graphicFrameMkLst>
        </pc:graphicFrameChg>
      </pc:sldChg>
      <pc:sldMasterChg chg="del delSldLayout">
        <pc:chgData name="Dinh Cong Hoang" userId="d355f985-cb91-4481-9b99-869f69c03d0e" providerId="ADAL" clId="{4551E993-B805-4E4D-A89D-2A4FEF424451}" dt="2021-08-01T19:39:30.197" v="6" actId="47"/>
        <pc:sldMasterMkLst>
          <pc:docMk/>
          <pc:sldMasterMk cId="2211595818" sldId="2147483648"/>
        </pc:sldMasterMkLst>
        <pc:sldLayoutChg chg="del">
          <pc:chgData name="Dinh Cong Hoang" userId="d355f985-cb91-4481-9b99-869f69c03d0e" providerId="ADAL" clId="{4551E993-B805-4E4D-A89D-2A4FEF424451}" dt="2021-08-01T19:39:30.197" v="6" actId="47"/>
          <pc:sldLayoutMkLst>
            <pc:docMk/>
            <pc:sldMasterMk cId="2211595818" sldId="2147483648"/>
            <pc:sldLayoutMk cId="1562530178" sldId="2147483649"/>
          </pc:sldLayoutMkLst>
        </pc:sldLayoutChg>
        <pc:sldLayoutChg chg="del">
          <pc:chgData name="Dinh Cong Hoang" userId="d355f985-cb91-4481-9b99-869f69c03d0e" providerId="ADAL" clId="{4551E993-B805-4E4D-A89D-2A4FEF424451}" dt="2021-08-01T19:39:30.197" v="6" actId="47"/>
          <pc:sldLayoutMkLst>
            <pc:docMk/>
            <pc:sldMasterMk cId="2211595818" sldId="2147483648"/>
            <pc:sldLayoutMk cId="1148717496" sldId="2147483650"/>
          </pc:sldLayoutMkLst>
        </pc:sldLayoutChg>
        <pc:sldLayoutChg chg="del">
          <pc:chgData name="Dinh Cong Hoang" userId="d355f985-cb91-4481-9b99-869f69c03d0e" providerId="ADAL" clId="{4551E993-B805-4E4D-A89D-2A4FEF424451}" dt="2021-08-01T19:39:30.197" v="6" actId="47"/>
          <pc:sldLayoutMkLst>
            <pc:docMk/>
            <pc:sldMasterMk cId="2211595818" sldId="2147483648"/>
            <pc:sldLayoutMk cId="2880693353" sldId="2147483651"/>
          </pc:sldLayoutMkLst>
        </pc:sldLayoutChg>
        <pc:sldLayoutChg chg="del">
          <pc:chgData name="Dinh Cong Hoang" userId="d355f985-cb91-4481-9b99-869f69c03d0e" providerId="ADAL" clId="{4551E993-B805-4E4D-A89D-2A4FEF424451}" dt="2021-08-01T19:39:30.197" v="6" actId="47"/>
          <pc:sldLayoutMkLst>
            <pc:docMk/>
            <pc:sldMasterMk cId="2211595818" sldId="2147483648"/>
            <pc:sldLayoutMk cId="1270637139" sldId="2147483652"/>
          </pc:sldLayoutMkLst>
        </pc:sldLayoutChg>
        <pc:sldLayoutChg chg="del">
          <pc:chgData name="Dinh Cong Hoang" userId="d355f985-cb91-4481-9b99-869f69c03d0e" providerId="ADAL" clId="{4551E993-B805-4E4D-A89D-2A4FEF424451}" dt="2021-08-01T19:39:30.197" v="6" actId="47"/>
          <pc:sldLayoutMkLst>
            <pc:docMk/>
            <pc:sldMasterMk cId="2211595818" sldId="2147483648"/>
            <pc:sldLayoutMk cId="3673937043" sldId="2147483653"/>
          </pc:sldLayoutMkLst>
        </pc:sldLayoutChg>
        <pc:sldLayoutChg chg="del">
          <pc:chgData name="Dinh Cong Hoang" userId="d355f985-cb91-4481-9b99-869f69c03d0e" providerId="ADAL" clId="{4551E993-B805-4E4D-A89D-2A4FEF424451}" dt="2021-08-01T19:39:30.197" v="6" actId="47"/>
          <pc:sldLayoutMkLst>
            <pc:docMk/>
            <pc:sldMasterMk cId="2211595818" sldId="2147483648"/>
            <pc:sldLayoutMk cId="773803276" sldId="2147483654"/>
          </pc:sldLayoutMkLst>
        </pc:sldLayoutChg>
        <pc:sldLayoutChg chg="del">
          <pc:chgData name="Dinh Cong Hoang" userId="d355f985-cb91-4481-9b99-869f69c03d0e" providerId="ADAL" clId="{4551E993-B805-4E4D-A89D-2A4FEF424451}" dt="2021-08-01T19:39:30.197" v="6" actId="47"/>
          <pc:sldLayoutMkLst>
            <pc:docMk/>
            <pc:sldMasterMk cId="2211595818" sldId="2147483648"/>
            <pc:sldLayoutMk cId="3366627795" sldId="2147483655"/>
          </pc:sldLayoutMkLst>
        </pc:sldLayoutChg>
        <pc:sldLayoutChg chg="del">
          <pc:chgData name="Dinh Cong Hoang" userId="d355f985-cb91-4481-9b99-869f69c03d0e" providerId="ADAL" clId="{4551E993-B805-4E4D-A89D-2A4FEF424451}" dt="2021-08-01T19:39:30.197" v="6" actId="47"/>
          <pc:sldLayoutMkLst>
            <pc:docMk/>
            <pc:sldMasterMk cId="2211595818" sldId="2147483648"/>
            <pc:sldLayoutMk cId="3605946802" sldId="2147483656"/>
          </pc:sldLayoutMkLst>
        </pc:sldLayoutChg>
        <pc:sldLayoutChg chg="del">
          <pc:chgData name="Dinh Cong Hoang" userId="d355f985-cb91-4481-9b99-869f69c03d0e" providerId="ADAL" clId="{4551E993-B805-4E4D-A89D-2A4FEF424451}" dt="2021-08-01T19:39:30.197" v="6" actId="47"/>
          <pc:sldLayoutMkLst>
            <pc:docMk/>
            <pc:sldMasterMk cId="2211595818" sldId="2147483648"/>
            <pc:sldLayoutMk cId="2400490507" sldId="2147483657"/>
          </pc:sldLayoutMkLst>
        </pc:sldLayoutChg>
        <pc:sldLayoutChg chg="del">
          <pc:chgData name="Dinh Cong Hoang" userId="d355f985-cb91-4481-9b99-869f69c03d0e" providerId="ADAL" clId="{4551E993-B805-4E4D-A89D-2A4FEF424451}" dt="2021-08-01T19:39:30.197" v="6" actId="47"/>
          <pc:sldLayoutMkLst>
            <pc:docMk/>
            <pc:sldMasterMk cId="2211595818" sldId="2147483648"/>
            <pc:sldLayoutMk cId="1340988387" sldId="2147483658"/>
          </pc:sldLayoutMkLst>
        </pc:sldLayoutChg>
        <pc:sldLayoutChg chg="del">
          <pc:chgData name="Dinh Cong Hoang" userId="d355f985-cb91-4481-9b99-869f69c03d0e" providerId="ADAL" clId="{4551E993-B805-4E4D-A89D-2A4FEF424451}" dt="2021-08-01T19:39:30.197" v="6" actId="47"/>
          <pc:sldLayoutMkLst>
            <pc:docMk/>
            <pc:sldMasterMk cId="2211595818" sldId="2147483648"/>
            <pc:sldLayoutMk cId="1259700026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57F71-B67C-4728-990B-9158D844ED0B}" type="datetimeFigureOut">
              <a:rPr lang="en-US" smtClean="0"/>
              <a:t>8/1/2021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11764-0627-46FF-A65E-7B89CE54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02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defPPr>
              <a:defRPr kern="1200" smtId="4294967295"/>
            </a:defPPr>
            <a:lvl1pPr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11493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580D61-8B82-42C3-9A37-58134866DD67}" type="slidenum"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宋体" panose="02010600030101010101" pitchFamily="2" charset="-122"/>
                <a:cs typeface="Arial"/>
              </a:rPr>
              <a:pPr marL="0" marR="0" lvl="0" indent="0" algn="r" defTabSz="114935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宋体" panose="02010600030101010101" pitchFamily="2" charset="-122"/>
              <a:cs typeface="Arial"/>
            </a:endParaRPr>
          </a:p>
        </p:txBody>
      </p:sp>
      <p:sp>
        <p:nvSpPr>
          <p:cNvPr id="3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>
            <a:defPPr>
              <a:defRPr kern="1200" smtId="4294967295"/>
            </a:defPPr>
          </a:lstStyle>
          <a:p>
            <a:pPr algn="ctr" defTabSz="3761086">
              <a:spcBef>
                <a:spcPct val="20000"/>
              </a:spcBef>
              <a:defRPr/>
            </a:pPr>
            <a:r>
              <a:rPr lang="en-US" sz="1200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This Scientific Poster Template Is Provided By </a:t>
            </a:r>
            <a:r>
              <a:rPr lang="en-US" sz="1200" b="1" dirty="0" err="1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MakeSigns</a:t>
            </a:r>
            <a:endParaRPr lang="en-US" sz="1200" b="1" dirty="0">
              <a:solidFill>
                <a:schemeClr val="bg1"/>
              </a:solidFill>
              <a:effectLst/>
              <a:latin typeface="Quattrocento" panose="02020802030000000404" pitchFamily="18" charset="0"/>
            </a:endParaRPr>
          </a:p>
          <a:p>
            <a:pPr algn="ctr" defTabSz="3761086">
              <a:spcBef>
                <a:spcPct val="20000"/>
              </a:spcBef>
              <a:defRPr/>
            </a:pPr>
            <a:r>
              <a:rPr lang="en-US" sz="1200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Enter A Title And Add Logos To Your Poster</a:t>
            </a:r>
          </a:p>
          <a:p>
            <a:pPr algn="ctr">
              <a:defRPr/>
            </a:pPr>
            <a:r>
              <a:rPr lang="en-US" sz="1200" dirty="0">
                <a:solidFill>
                  <a:schemeClr val="bg1"/>
                </a:solidFill>
                <a:effectLst/>
                <a:latin typeface="Quattrocento" panose="02020802030000000404" pitchFamily="18" charset="0"/>
                <a:cs typeface="Arial" panose="020B0604020202020204" pitchFamily="34" charset="0"/>
              </a:rPr>
              <a:t>Add Author Names and Information</a:t>
            </a:r>
          </a:p>
          <a:p>
            <a:pPr algn="ctr">
              <a:defRPr/>
            </a:pPr>
            <a:r>
              <a:rPr lang="en-US" sz="1200" dirty="0">
                <a:solidFill>
                  <a:schemeClr val="bg1"/>
                </a:solidFill>
                <a:effectLst/>
                <a:latin typeface="Quattrocento" panose="02020802030000000404" pitchFamily="18" charset="0"/>
                <a:cs typeface="Arial" panose="020B0604020202020204" pitchFamily="34" charset="0"/>
              </a:rPr>
              <a:t>Include University or Department Names if Needed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1482A5"/>
                </a:solidFill>
                <a:latin typeface="Montserrat Light" panose="00000400000000000000" pitchFamily="50" charset="0"/>
              </a:rPr>
              <a:t>Based on 2 ponderingpeacock_48x36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1482A5"/>
                </a:solidFill>
                <a:latin typeface="Montserrat Light" panose="00000400000000000000" pitchFamily="50" charset="0"/>
              </a:rPr>
              <a:t>Draft title: </a:t>
            </a:r>
            <a:r>
              <a:rPr lang="en-US" sz="1200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Promote Pedestrian Safety by Detecting Pedestrian in Autonomous Vehicle using AI and Computer Vision</a:t>
            </a:r>
            <a:endParaRPr lang="en-US" dirty="0"/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1746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79" y="2130558"/>
            <a:ext cx="10363044" cy="1469760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957" y="3886068"/>
            <a:ext cx="8534086" cy="1752865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  <a:lvl1pPr marL="0" indent="0" algn="ctr">
              <a:buNone/>
              <a:defRPr/>
            </a:lvl1pPr>
            <a:lvl2pPr marL="95235" indent="0" algn="ctr">
              <a:buNone/>
              <a:defRPr/>
            </a:lvl2pPr>
            <a:lvl3pPr marL="190470" indent="0" algn="ctr">
              <a:buNone/>
              <a:defRPr/>
            </a:lvl3pPr>
            <a:lvl4pPr marL="285704" indent="0" algn="ctr">
              <a:buNone/>
              <a:defRPr/>
            </a:lvl4pPr>
            <a:lvl5pPr marL="380939" indent="0" algn="ctr">
              <a:buNone/>
              <a:defRPr/>
            </a:lvl5pPr>
            <a:lvl6pPr marL="476174" indent="0" algn="ctr">
              <a:buNone/>
              <a:defRPr/>
            </a:lvl6pPr>
            <a:lvl7pPr marL="571409" indent="0" algn="ctr">
              <a:buNone/>
              <a:defRPr/>
            </a:lvl7pPr>
            <a:lvl8pPr marL="666643" indent="0" algn="ctr">
              <a:buNone/>
              <a:defRPr/>
            </a:lvl8pPr>
            <a:lvl9pPr marL="76187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560330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2" y="274505"/>
            <a:ext cx="10972956" cy="1143000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1600068"/>
            <a:ext cx="10972956" cy="4526029"/>
          </a:xfrm>
          <a:prstGeom prst="rect">
            <a:avLst/>
          </a:prstGeo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463131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436" y="274505"/>
            <a:ext cx="2743043" cy="5851591"/>
          </a:xfrm>
          <a:prstGeom prst="rect">
            <a:avLst/>
          </a:prstGeom>
        </p:spPr>
        <p:txBody>
          <a:bodyPr vert="eaVert"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505"/>
            <a:ext cx="8192284" cy="5851591"/>
          </a:xfrm>
          <a:prstGeom prst="rect">
            <a:avLst/>
          </a:prstGeo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9187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2" y="274505"/>
            <a:ext cx="10972956" cy="1143000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22" y="1600068"/>
            <a:ext cx="10972956" cy="4526029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645327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66"/>
            <a:ext cx="10363044" cy="1361943"/>
          </a:xfrm>
          <a:prstGeom prst="rect">
            <a:avLst/>
          </a:prstGeom>
        </p:spPr>
        <p:txBody>
          <a:bodyPr anchor="t"/>
          <a:lstStyle>
            <a:defPPr>
              <a:defRPr kern="1200" smtId="4294967295"/>
            </a:defPPr>
            <a:lvl1pPr algn="l">
              <a:defRPr sz="8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79"/>
            <a:ext cx="10363044" cy="1500188"/>
          </a:xfrm>
          <a:prstGeom prst="rect">
            <a:avLst/>
          </a:prstGeo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417"/>
            </a:lvl1pPr>
            <a:lvl2pPr marL="95235" indent="0">
              <a:buNone/>
              <a:defRPr sz="375"/>
            </a:lvl2pPr>
            <a:lvl3pPr marL="190470" indent="0">
              <a:buNone/>
              <a:defRPr sz="333"/>
            </a:lvl3pPr>
            <a:lvl4pPr marL="285704" indent="0">
              <a:buNone/>
              <a:defRPr sz="292"/>
            </a:lvl4pPr>
            <a:lvl5pPr marL="380939" indent="0">
              <a:buNone/>
              <a:defRPr sz="292"/>
            </a:lvl5pPr>
            <a:lvl6pPr marL="476174" indent="0">
              <a:buNone/>
              <a:defRPr sz="292"/>
            </a:lvl6pPr>
            <a:lvl7pPr marL="571409" indent="0">
              <a:buNone/>
              <a:defRPr sz="292"/>
            </a:lvl7pPr>
            <a:lvl8pPr marL="666643" indent="0">
              <a:buNone/>
              <a:defRPr sz="292"/>
            </a:lvl8pPr>
            <a:lvl9pPr marL="761878" indent="0">
              <a:buNone/>
              <a:defRPr sz="2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602847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2" y="274505"/>
            <a:ext cx="10972956" cy="1143000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068"/>
            <a:ext cx="5467663" cy="4526029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  <a:lvl1pPr>
              <a:defRPr sz="583"/>
            </a:lvl1pPr>
            <a:lvl2pPr>
              <a:defRPr sz="500"/>
            </a:lvl2pPr>
            <a:lvl3pPr>
              <a:defRPr sz="417"/>
            </a:lvl3pPr>
            <a:lvl4pPr>
              <a:defRPr sz="375"/>
            </a:lvl4pPr>
            <a:lvl5pPr>
              <a:defRPr sz="375"/>
            </a:lvl5pPr>
            <a:lvl6pPr>
              <a:defRPr sz="375"/>
            </a:lvl6pPr>
            <a:lvl7pPr>
              <a:defRPr sz="375"/>
            </a:lvl7pPr>
            <a:lvl8pPr>
              <a:defRPr sz="375"/>
            </a:lvl8pPr>
            <a:lvl9pPr>
              <a:defRPr sz="3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4815" y="1600068"/>
            <a:ext cx="5467664" cy="4526029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  <a:lvl1pPr>
              <a:defRPr sz="583"/>
            </a:lvl1pPr>
            <a:lvl2pPr>
              <a:defRPr sz="500"/>
            </a:lvl2pPr>
            <a:lvl3pPr>
              <a:defRPr sz="417"/>
            </a:lvl3pPr>
            <a:lvl4pPr>
              <a:defRPr sz="375"/>
            </a:lvl4pPr>
            <a:lvl5pPr>
              <a:defRPr sz="375"/>
            </a:lvl5pPr>
            <a:lvl6pPr>
              <a:defRPr sz="375"/>
            </a:lvl6pPr>
            <a:lvl7pPr>
              <a:defRPr sz="375"/>
            </a:lvl7pPr>
            <a:lvl8pPr>
              <a:defRPr sz="375"/>
            </a:lvl8pPr>
            <a:lvl9pPr>
              <a:defRPr sz="3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961008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2" y="274505"/>
            <a:ext cx="10972956" cy="1143000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535245"/>
            <a:ext cx="5386917" cy="639630"/>
          </a:xfrm>
          <a:prstGeom prst="rect">
            <a:avLst/>
          </a:prstGeo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500" b="1"/>
            </a:lvl1pPr>
            <a:lvl2pPr marL="95235" indent="0">
              <a:buNone/>
              <a:defRPr sz="417" b="1"/>
            </a:lvl2pPr>
            <a:lvl3pPr marL="190470" indent="0">
              <a:buNone/>
              <a:defRPr sz="375" b="1"/>
            </a:lvl3pPr>
            <a:lvl4pPr marL="285704" indent="0">
              <a:buNone/>
              <a:defRPr sz="333" b="1"/>
            </a:lvl4pPr>
            <a:lvl5pPr marL="380939" indent="0">
              <a:buNone/>
              <a:defRPr sz="333" b="1"/>
            </a:lvl5pPr>
            <a:lvl6pPr marL="476174" indent="0">
              <a:buNone/>
              <a:defRPr sz="333" b="1"/>
            </a:lvl6pPr>
            <a:lvl7pPr marL="571409" indent="0">
              <a:buNone/>
              <a:defRPr sz="333" b="1"/>
            </a:lvl7pPr>
            <a:lvl8pPr marL="666643" indent="0">
              <a:buNone/>
              <a:defRPr sz="333" b="1"/>
            </a:lvl8pPr>
            <a:lvl9pPr marL="761878" indent="0">
              <a:buNone/>
              <a:defRPr sz="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917" cy="3951221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  <a:lvl1pPr>
              <a:defRPr sz="500"/>
            </a:lvl1pPr>
            <a:lvl2pPr>
              <a:defRPr sz="417"/>
            </a:lvl2pPr>
            <a:lvl3pPr>
              <a:defRPr sz="375"/>
            </a:lvl3pPr>
            <a:lvl4pPr>
              <a:defRPr sz="333"/>
            </a:lvl4pPr>
            <a:lvl5pPr>
              <a:defRPr sz="333"/>
            </a:lvl5pPr>
            <a:lvl6pPr>
              <a:defRPr sz="333"/>
            </a:lvl6pPr>
            <a:lvl7pPr>
              <a:defRPr sz="333"/>
            </a:lvl7pPr>
            <a:lvl8pPr>
              <a:defRPr sz="333"/>
            </a:lvl8pPr>
            <a:lvl9pPr>
              <a:defRPr sz="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210" y="1535245"/>
            <a:ext cx="5389269" cy="639630"/>
          </a:xfrm>
          <a:prstGeom prst="rect">
            <a:avLst/>
          </a:prstGeo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500" b="1"/>
            </a:lvl1pPr>
            <a:lvl2pPr marL="95235" indent="0">
              <a:buNone/>
              <a:defRPr sz="417" b="1"/>
            </a:lvl2pPr>
            <a:lvl3pPr marL="190470" indent="0">
              <a:buNone/>
              <a:defRPr sz="375" b="1"/>
            </a:lvl3pPr>
            <a:lvl4pPr marL="285704" indent="0">
              <a:buNone/>
              <a:defRPr sz="333" b="1"/>
            </a:lvl4pPr>
            <a:lvl5pPr marL="380939" indent="0">
              <a:buNone/>
              <a:defRPr sz="333" b="1"/>
            </a:lvl5pPr>
            <a:lvl6pPr marL="476174" indent="0">
              <a:buNone/>
              <a:defRPr sz="333" b="1"/>
            </a:lvl6pPr>
            <a:lvl7pPr marL="571409" indent="0">
              <a:buNone/>
              <a:defRPr sz="333" b="1"/>
            </a:lvl7pPr>
            <a:lvl8pPr marL="666643" indent="0">
              <a:buNone/>
              <a:defRPr sz="333" b="1"/>
            </a:lvl8pPr>
            <a:lvl9pPr marL="761878" indent="0">
              <a:buNone/>
              <a:defRPr sz="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210" y="2174875"/>
            <a:ext cx="5389269" cy="3951221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  <a:lvl1pPr>
              <a:defRPr sz="500"/>
            </a:lvl1pPr>
            <a:lvl2pPr>
              <a:defRPr sz="417"/>
            </a:lvl2pPr>
            <a:lvl3pPr>
              <a:defRPr sz="375"/>
            </a:lvl3pPr>
            <a:lvl4pPr>
              <a:defRPr sz="333"/>
            </a:lvl4pPr>
            <a:lvl5pPr>
              <a:defRPr sz="333"/>
            </a:lvl5pPr>
            <a:lvl6pPr>
              <a:defRPr sz="333"/>
            </a:lvl6pPr>
            <a:lvl7pPr>
              <a:defRPr sz="333"/>
            </a:lvl7pPr>
            <a:lvl8pPr>
              <a:defRPr sz="333"/>
            </a:lvl8pPr>
            <a:lvl9pPr>
              <a:defRPr sz="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265595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2" y="274505"/>
            <a:ext cx="10972956" cy="1143000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86601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18847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2" y="273182"/>
            <a:ext cx="4011083" cy="1161852"/>
          </a:xfrm>
          <a:prstGeom prst="rect">
            <a:avLst/>
          </a:prstGeom>
        </p:spPr>
        <p:txBody>
          <a:bodyPr anchor="b"/>
          <a:lstStyle>
            <a:defPPr>
              <a:defRPr kern="1200" smtId="4294967295"/>
            </a:defPPr>
            <a:lvl1pPr algn="l">
              <a:defRPr sz="41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812" y="273182"/>
            <a:ext cx="6815667" cy="5852914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  <a:lvl1pPr>
              <a:defRPr sz="667"/>
            </a:lvl1pPr>
            <a:lvl2pPr>
              <a:defRPr sz="583"/>
            </a:lvl2pPr>
            <a:lvl3pPr>
              <a:defRPr sz="500"/>
            </a:lvl3pPr>
            <a:lvl4pPr>
              <a:defRPr sz="417"/>
            </a:lvl4pPr>
            <a:lvl5pPr>
              <a:defRPr sz="417"/>
            </a:lvl5pPr>
            <a:lvl6pPr>
              <a:defRPr sz="417"/>
            </a:lvl6pPr>
            <a:lvl7pPr>
              <a:defRPr sz="417"/>
            </a:lvl7pPr>
            <a:lvl8pPr>
              <a:defRPr sz="417"/>
            </a:lvl8pPr>
            <a:lvl9pPr>
              <a:defRPr sz="41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2" y="1435034"/>
            <a:ext cx="4011083" cy="4691063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292"/>
            </a:lvl1pPr>
            <a:lvl2pPr marL="95235" indent="0">
              <a:buNone/>
              <a:defRPr sz="250"/>
            </a:lvl2pPr>
            <a:lvl3pPr marL="190470" indent="0">
              <a:buNone/>
              <a:defRPr sz="208"/>
            </a:lvl3pPr>
            <a:lvl4pPr marL="285704" indent="0">
              <a:buNone/>
              <a:defRPr sz="187"/>
            </a:lvl4pPr>
            <a:lvl5pPr marL="380939" indent="0">
              <a:buNone/>
              <a:defRPr sz="187"/>
            </a:lvl5pPr>
            <a:lvl6pPr marL="476174" indent="0">
              <a:buNone/>
              <a:defRPr sz="187"/>
            </a:lvl6pPr>
            <a:lvl7pPr marL="571409" indent="0">
              <a:buNone/>
              <a:defRPr sz="187"/>
            </a:lvl7pPr>
            <a:lvl8pPr marL="666643" indent="0">
              <a:buNone/>
              <a:defRPr sz="187"/>
            </a:lvl8pPr>
            <a:lvl9pPr marL="761878" indent="0">
              <a:buNone/>
              <a:defRPr sz="18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91636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874" y="4800534"/>
            <a:ext cx="7315044" cy="566870"/>
          </a:xfrm>
          <a:prstGeom prst="rect">
            <a:avLst/>
          </a:prstGeom>
        </p:spPr>
        <p:txBody>
          <a:bodyPr anchor="b"/>
          <a:lstStyle>
            <a:defPPr>
              <a:defRPr kern="1200" smtId="4294967295"/>
            </a:defPPr>
            <a:lvl1pPr algn="l">
              <a:defRPr sz="41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874" y="612841"/>
            <a:ext cx="7315044" cy="4114602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667"/>
            </a:lvl1pPr>
            <a:lvl2pPr marL="95235" indent="0">
              <a:buNone/>
              <a:defRPr sz="583"/>
            </a:lvl2pPr>
            <a:lvl3pPr marL="190470" indent="0">
              <a:buNone/>
              <a:defRPr sz="500"/>
            </a:lvl3pPr>
            <a:lvl4pPr marL="285704" indent="0">
              <a:buNone/>
              <a:defRPr sz="417"/>
            </a:lvl4pPr>
            <a:lvl5pPr marL="380939" indent="0">
              <a:buNone/>
              <a:defRPr sz="417"/>
            </a:lvl5pPr>
            <a:lvl6pPr marL="476174" indent="0">
              <a:buNone/>
              <a:defRPr sz="417"/>
            </a:lvl6pPr>
            <a:lvl7pPr marL="571409" indent="0">
              <a:buNone/>
              <a:defRPr sz="417"/>
            </a:lvl7pPr>
            <a:lvl8pPr marL="666643" indent="0">
              <a:buNone/>
              <a:defRPr sz="417"/>
            </a:lvl8pPr>
            <a:lvl9pPr marL="761878" indent="0">
              <a:buNone/>
              <a:defRPr sz="417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874" y="5367404"/>
            <a:ext cx="7315044" cy="804664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292"/>
            </a:lvl1pPr>
            <a:lvl2pPr marL="95235" indent="0">
              <a:buNone/>
              <a:defRPr sz="250"/>
            </a:lvl2pPr>
            <a:lvl3pPr marL="190470" indent="0">
              <a:buNone/>
              <a:defRPr sz="208"/>
            </a:lvl3pPr>
            <a:lvl4pPr marL="285704" indent="0">
              <a:buNone/>
              <a:defRPr sz="187"/>
            </a:lvl4pPr>
            <a:lvl5pPr marL="380939" indent="0">
              <a:buNone/>
              <a:defRPr sz="187"/>
            </a:lvl5pPr>
            <a:lvl6pPr marL="476174" indent="0">
              <a:buNone/>
              <a:defRPr sz="187"/>
            </a:lvl6pPr>
            <a:lvl7pPr marL="571409" indent="0">
              <a:buNone/>
              <a:defRPr sz="187"/>
            </a:lvl7pPr>
            <a:lvl8pPr marL="666643" indent="0">
              <a:buNone/>
              <a:defRPr sz="187"/>
            </a:lvl8pPr>
            <a:lvl9pPr marL="761878" indent="0">
              <a:buNone/>
              <a:defRPr sz="18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311216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13"/>
          <a:stretch>
            <a:fillRect/>
          </a:stretch>
        </p:blipFill>
        <p:spPr>
          <a:xfrm rot="16200000">
            <a:off x="-2700514" y="3277305"/>
            <a:ext cx="2973917" cy="1213556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13"/>
          <a:stretch>
            <a:fillRect/>
          </a:stretch>
        </p:blipFill>
        <p:spPr>
          <a:xfrm rot="5400000">
            <a:off x="11918597" y="3277305"/>
            <a:ext cx="2973917" cy="1213556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1933222" y="6963833"/>
            <a:ext cx="8325556" cy="322792"/>
          </a:xfrm>
          <a:prstGeom prst="rect">
            <a:avLst/>
          </a:prstGeom>
        </p:spPr>
      </p:pic>
      <p:sp>
        <p:nvSpPr>
          <p:cNvPr id="5" name="New shape"/>
          <p:cNvSpPr/>
          <p:nvPr/>
        </p:nvSpPr>
        <p:spPr>
          <a:xfrm>
            <a:off x="1933222" y="7082896"/>
            <a:ext cx="6096000" cy="264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1017">
                <a:solidFill>
                  <a:srgbClr val="808080"/>
                </a:solidFill>
              </a:rPr>
              <a:t>Template ID: ponderingpeacock  Size: 48x36</a:t>
            </a:r>
          </a:p>
        </p:txBody>
      </p:sp>
    </p:spTree>
    <p:extLst>
      <p:ext uri="{BB962C8B-B14F-4D97-AF65-F5344CB8AC3E}">
        <p14:creationId xmlns:p14="http://schemas.microsoft.com/office/powerpoint/2010/main" val="237506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defPPr>
        <a:defRPr kern="1200" smtId="4294967295"/>
      </a:defPPr>
      <a:lvl1pPr algn="ctr" defTabSz="640520" rtl="0" eaLnBrk="0" fontAlgn="base" hangingPunct="0">
        <a:spcBef>
          <a:spcPct val="0"/>
        </a:spcBef>
        <a:spcAft>
          <a:spcPct val="0"/>
        </a:spcAft>
        <a:defRPr sz="3083">
          <a:solidFill>
            <a:schemeClr val="tx2"/>
          </a:solidFill>
          <a:latin typeface="+mj-lt"/>
          <a:ea typeface="+mj-ea"/>
          <a:cs typeface="+mj-cs"/>
        </a:defRPr>
      </a:lvl1pPr>
      <a:lvl2pPr algn="ctr" defTabSz="640520" rtl="0" eaLnBrk="0" fontAlgn="base" hangingPunct="0">
        <a:spcBef>
          <a:spcPct val="0"/>
        </a:spcBef>
        <a:spcAft>
          <a:spcPct val="0"/>
        </a:spcAft>
        <a:defRPr sz="3083">
          <a:solidFill>
            <a:schemeClr val="tx2"/>
          </a:solidFill>
          <a:latin typeface="Times New Roman" pitchFamily="18" charset="0"/>
        </a:defRPr>
      </a:lvl2pPr>
      <a:lvl3pPr algn="ctr" defTabSz="640520" rtl="0" eaLnBrk="0" fontAlgn="base" hangingPunct="0">
        <a:spcBef>
          <a:spcPct val="0"/>
        </a:spcBef>
        <a:spcAft>
          <a:spcPct val="0"/>
        </a:spcAft>
        <a:defRPr sz="3083">
          <a:solidFill>
            <a:schemeClr val="tx2"/>
          </a:solidFill>
          <a:latin typeface="Times New Roman" pitchFamily="18" charset="0"/>
        </a:defRPr>
      </a:lvl3pPr>
      <a:lvl4pPr algn="ctr" defTabSz="640520" rtl="0" eaLnBrk="0" fontAlgn="base" hangingPunct="0">
        <a:spcBef>
          <a:spcPct val="0"/>
        </a:spcBef>
        <a:spcAft>
          <a:spcPct val="0"/>
        </a:spcAft>
        <a:defRPr sz="3083">
          <a:solidFill>
            <a:schemeClr val="tx2"/>
          </a:solidFill>
          <a:latin typeface="Times New Roman" pitchFamily="18" charset="0"/>
        </a:defRPr>
      </a:lvl4pPr>
      <a:lvl5pPr algn="ctr" defTabSz="640520" rtl="0" eaLnBrk="0" fontAlgn="base" hangingPunct="0">
        <a:spcBef>
          <a:spcPct val="0"/>
        </a:spcBef>
        <a:spcAft>
          <a:spcPct val="0"/>
        </a:spcAft>
        <a:defRPr sz="3083">
          <a:solidFill>
            <a:schemeClr val="tx2"/>
          </a:solidFill>
          <a:latin typeface="Times New Roman" pitchFamily="18" charset="0"/>
        </a:defRPr>
      </a:lvl5pPr>
      <a:lvl6pPr marL="95235" algn="ctr" defTabSz="640520" rtl="0" eaLnBrk="0" fontAlgn="base" hangingPunct="0">
        <a:spcBef>
          <a:spcPct val="0"/>
        </a:spcBef>
        <a:spcAft>
          <a:spcPct val="0"/>
        </a:spcAft>
        <a:defRPr sz="3083">
          <a:solidFill>
            <a:schemeClr val="tx2"/>
          </a:solidFill>
          <a:latin typeface="Times New Roman" pitchFamily="18" charset="0"/>
        </a:defRPr>
      </a:lvl6pPr>
      <a:lvl7pPr marL="190470" algn="ctr" defTabSz="640520" rtl="0" eaLnBrk="0" fontAlgn="base" hangingPunct="0">
        <a:spcBef>
          <a:spcPct val="0"/>
        </a:spcBef>
        <a:spcAft>
          <a:spcPct val="0"/>
        </a:spcAft>
        <a:defRPr sz="3083">
          <a:solidFill>
            <a:schemeClr val="tx2"/>
          </a:solidFill>
          <a:latin typeface="Times New Roman" pitchFamily="18" charset="0"/>
        </a:defRPr>
      </a:lvl7pPr>
      <a:lvl8pPr marL="285704" algn="ctr" defTabSz="640520" rtl="0" eaLnBrk="0" fontAlgn="base" hangingPunct="0">
        <a:spcBef>
          <a:spcPct val="0"/>
        </a:spcBef>
        <a:spcAft>
          <a:spcPct val="0"/>
        </a:spcAft>
        <a:defRPr sz="3083">
          <a:solidFill>
            <a:schemeClr val="tx2"/>
          </a:solidFill>
          <a:latin typeface="Times New Roman" pitchFamily="18" charset="0"/>
        </a:defRPr>
      </a:lvl8pPr>
      <a:lvl9pPr marL="380939" algn="ctr" defTabSz="640520" rtl="0" eaLnBrk="0" fontAlgn="base" hangingPunct="0">
        <a:spcBef>
          <a:spcPct val="0"/>
        </a:spcBef>
        <a:spcAft>
          <a:spcPct val="0"/>
        </a:spcAft>
        <a:defRPr sz="3083">
          <a:solidFill>
            <a:schemeClr val="tx2"/>
          </a:solidFill>
          <a:latin typeface="Times New Roman" pitchFamily="18" charset="0"/>
        </a:defRPr>
      </a:lvl9pPr>
    </p:titleStyle>
    <p:bodyStyle>
      <a:defPPr>
        <a:defRPr kern="1200" smtId="4294967295"/>
      </a:defPPr>
      <a:lvl1pPr marL="239740" indent="-239740" algn="l" defTabSz="640520" rtl="0" eaLnBrk="0" fontAlgn="base" hangingPunct="0">
        <a:spcBef>
          <a:spcPct val="20000"/>
        </a:spcBef>
        <a:spcAft>
          <a:spcPct val="0"/>
        </a:spcAft>
        <a:buChar char="•"/>
        <a:defRPr sz="2229">
          <a:solidFill>
            <a:schemeClr val="tx1"/>
          </a:solidFill>
          <a:latin typeface="+mn-lt"/>
          <a:ea typeface="+mn-ea"/>
          <a:cs typeface="+mn-cs"/>
        </a:defRPr>
      </a:lvl1pPr>
      <a:lvl2pPr marL="520154" indent="-200059" algn="l" defTabSz="640520" rtl="0" eaLnBrk="0" fontAlgn="base" hangingPunct="0">
        <a:spcBef>
          <a:spcPct val="20000"/>
        </a:spcBef>
        <a:spcAft>
          <a:spcPct val="0"/>
        </a:spcAft>
        <a:buChar char="–"/>
        <a:defRPr sz="1979">
          <a:solidFill>
            <a:schemeClr val="tx1"/>
          </a:solidFill>
          <a:latin typeface="+mn-lt"/>
        </a:defRPr>
      </a:lvl2pPr>
      <a:lvl3pPr marL="800567" indent="-160047" algn="l" defTabSz="640520" rtl="0" eaLnBrk="0" fontAlgn="base" hangingPunct="0">
        <a:spcBef>
          <a:spcPct val="20000"/>
        </a:spcBef>
        <a:spcAft>
          <a:spcPct val="0"/>
        </a:spcAft>
        <a:buChar char="•"/>
        <a:defRPr sz="1687">
          <a:solidFill>
            <a:schemeClr val="tx1"/>
          </a:solidFill>
          <a:latin typeface="+mn-lt"/>
        </a:defRPr>
      </a:lvl3pPr>
      <a:lvl4pPr marL="1121654" indent="-161039" algn="l" defTabSz="640520" rtl="0" eaLnBrk="0" fontAlgn="base" hangingPunct="0">
        <a:spcBef>
          <a:spcPct val="20000"/>
        </a:spcBef>
        <a:spcAft>
          <a:spcPct val="0"/>
        </a:spcAft>
        <a:buChar char="–"/>
        <a:defRPr sz="1354">
          <a:solidFill>
            <a:schemeClr val="tx1"/>
          </a:solidFill>
          <a:latin typeface="+mn-lt"/>
        </a:defRPr>
      </a:lvl4pPr>
      <a:lvl5pPr marL="1441748" indent="-160047" algn="l" defTabSz="640520" rtl="0" eaLnBrk="0" fontAlgn="base" hangingPunct="0">
        <a:spcBef>
          <a:spcPct val="20000"/>
        </a:spcBef>
        <a:spcAft>
          <a:spcPct val="0"/>
        </a:spcAft>
        <a:buChar char="»"/>
        <a:defRPr sz="1354">
          <a:solidFill>
            <a:schemeClr val="tx1"/>
          </a:solidFill>
          <a:latin typeface="+mn-lt"/>
        </a:defRPr>
      </a:lvl5pPr>
      <a:lvl6pPr marL="1536983" indent="-160047" algn="l" defTabSz="640520" rtl="0" eaLnBrk="0" fontAlgn="base" hangingPunct="0">
        <a:spcBef>
          <a:spcPct val="20000"/>
        </a:spcBef>
        <a:spcAft>
          <a:spcPct val="0"/>
        </a:spcAft>
        <a:buChar char="»"/>
        <a:defRPr sz="1354">
          <a:solidFill>
            <a:schemeClr val="tx1"/>
          </a:solidFill>
          <a:latin typeface="+mn-lt"/>
        </a:defRPr>
      </a:lvl6pPr>
      <a:lvl7pPr marL="1632218" indent="-160047" algn="l" defTabSz="640520" rtl="0" eaLnBrk="0" fontAlgn="base" hangingPunct="0">
        <a:spcBef>
          <a:spcPct val="20000"/>
        </a:spcBef>
        <a:spcAft>
          <a:spcPct val="0"/>
        </a:spcAft>
        <a:buChar char="»"/>
        <a:defRPr sz="1354">
          <a:solidFill>
            <a:schemeClr val="tx1"/>
          </a:solidFill>
          <a:latin typeface="+mn-lt"/>
        </a:defRPr>
      </a:lvl7pPr>
      <a:lvl8pPr marL="1727453" indent="-160047" algn="l" defTabSz="640520" rtl="0" eaLnBrk="0" fontAlgn="base" hangingPunct="0">
        <a:spcBef>
          <a:spcPct val="20000"/>
        </a:spcBef>
        <a:spcAft>
          <a:spcPct val="0"/>
        </a:spcAft>
        <a:buChar char="»"/>
        <a:defRPr sz="1354">
          <a:solidFill>
            <a:schemeClr val="tx1"/>
          </a:solidFill>
          <a:latin typeface="+mn-lt"/>
        </a:defRPr>
      </a:lvl8pPr>
      <a:lvl9pPr marL="1822687" indent="-160047" algn="l" defTabSz="640520" rtl="0" eaLnBrk="0" fontAlgn="base" hangingPunct="0">
        <a:spcBef>
          <a:spcPct val="20000"/>
        </a:spcBef>
        <a:spcAft>
          <a:spcPct val="0"/>
        </a:spcAft>
        <a:buChar char="»"/>
        <a:defRPr sz="1354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90470" rtl="0" eaLnBrk="1" latinLnBrk="0" hangingPunct="1">
        <a:defRPr sz="375" kern="1200">
          <a:solidFill>
            <a:schemeClr val="tx1"/>
          </a:solidFill>
          <a:latin typeface="+mn-lt"/>
          <a:ea typeface="+mn-ea"/>
          <a:cs typeface="+mn-cs"/>
        </a:defRPr>
      </a:lvl1pPr>
      <a:lvl2pPr marL="95235" algn="l" defTabSz="190470" rtl="0" eaLnBrk="1" latinLnBrk="0" hangingPunct="1">
        <a:defRPr sz="375" kern="1200">
          <a:solidFill>
            <a:schemeClr val="tx1"/>
          </a:solidFill>
          <a:latin typeface="+mn-lt"/>
          <a:ea typeface="+mn-ea"/>
          <a:cs typeface="+mn-cs"/>
        </a:defRPr>
      </a:lvl2pPr>
      <a:lvl3pPr marL="190470" algn="l" defTabSz="190470" rtl="0" eaLnBrk="1" latinLnBrk="0" hangingPunct="1">
        <a:defRPr sz="375" kern="1200">
          <a:solidFill>
            <a:schemeClr val="tx1"/>
          </a:solidFill>
          <a:latin typeface="+mn-lt"/>
          <a:ea typeface="+mn-ea"/>
          <a:cs typeface="+mn-cs"/>
        </a:defRPr>
      </a:lvl3pPr>
      <a:lvl4pPr marL="285704" algn="l" defTabSz="190470" rtl="0" eaLnBrk="1" latinLnBrk="0" hangingPunct="1">
        <a:defRPr sz="375" kern="1200">
          <a:solidFill>
            <a:schemeClr val="tx1"/>
          </a:solidFill>
          <a:latin typeface="+mn-lt"/>
          <a:ea typeface="+mn-ea"/>
          <a:cs typeface="+mn-cs"/>
        </a:defRPr>
      </a:lvl4pPr>
      <a:lvl5pPr marL="380939" algn="l" defTabSz="190470" rtl="0" eaLnBrk="1" latinLnBrk="0" hangingPunct="1">
        <a:defRPr sz="375" kern="1200">
          <a:solidFill>
            <a:schemeClr val="tx1"/>
          </a:solidFill>
          <a:latin typeface="+mn-lt"/>
          <a:ea typeface="+mn-ea"/>
          <a:cs typeface="+mn-cs"/>
        </a:defRPr>
      </a:lvl5pPr>
      <a:lvl6pPr marL="476174" algn="l" defTabSz="190470" rtl="0" eaLnBrk="1" latinLnBrk="0" hangingPunct="1">
        <a:defRPr sz="375" kern="1200">
          <a:solidFill>
            <a:schemeClr val="tx1"/>
          </a:solidFill>
          <a:latin typeface="+mn-lt"/>
          <a:ea typeface="+mn-ea"/>
          <a:cs typeface="+mn-cs"/>
        </a:defRPr>
      </a:lvl6pPr>
      <a:lvl7pPr marL="571409" algn="l" defTabSz="190470" rtl="0" eaLnBrk="1" latinLnBrk="0" hangingPunct="1">
        <a:defRPr sz="375" kern="1200">
          <a:solidFill>
            <a:schemeClr val="tx1"/>
          </a:solidFill>
          <a:latin typeface="+mn-lt"/>
          <a:ea typeface="+mn-ea"/>
          <a:cs typeface="+mn-cs"/>
        </a:defRPr>
      </a:lvl7pPr>
      <a:lvl8pPr marL="666643" algn="l" defTabSz="190470" rtl="0" eaLnBrk="1" latinLnBrk="0" hangingPunct="1">
        <a:defRPr sz="375" kern="1200">
          <a:solidFill>
            <a:schemeClr val="tx1"/>
          </a:solidFill>
          <a:latin typeface="+mn-lt"/>
          <a:ea typeface="+mn-ea"/>
          <a:cs typeface="+mn-cs"/>
        </a:defRPr>
      </a:lvl8pPr>
      <a:lvl9pPr marL="761878" algn="l" defTabSz="190470" rtl="0" eaLnBrk="1" latinLnBrk="0" hangingPunct="1">
        <a:defRPr sz="3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fif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241"/>
          <p:cNvSpPr txBox="1">
            <a:spLocks noChangeArrowheads="1"/>
          </p:cNvSpPr>
          <p:nvPr/>
        </p:nvSpPr>
        <p:spPr bwMode="auto">
          <a:xfrm>
            <a:off x="1666875" y="142875"/>
            <a:ext cx="8858250" cy="1266796"/>
          </a:xfrm>
          <a:prstGeom prst="snip2DiagRect">
            <a:avLst/>
          </a:prstGeom>
          <a:solidFill>
            <a:srgbClr val="C00000"/>
          </a:solidFill>
          <a:ln w="25400">
            <a:noFill/>
            <a:miter lim="800000"/>
          </a:ln>
        </p:spPr>
        <p:txBody>
          <a:bodyPr lIns="12744" tIns="6372" rIns="12744" bIns="6372" anchor="ctr"/>
          <a:lstStyle>
            <a:defPPr>
              <a:defRPr kern="1200" smtId="4294967295"/>
            </a:defPPr>
            <a:lvl1pPr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12764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875" b="1" i="1" u="sng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SimSun" pitchFamily="2" charset="-122"/>
              <a:cs typeface="Arial"/>
            </a:endParaRPr>
          </a:p>
        </p:txBody>
      </p:sp>
      <p:sp>
        <p:nvSpPr>
          <p:cNvPr id="70" name="Text Placeholder 5">
            <a:extLst>
              <a:ext uri="{FF2B5EF4-FFF2-40B4-BE49-F238E27FC236}">
                <a16:creationId xmlns:a16="http://schemas.microsoft.com/office/drawing/2014/main" id="{425621FB-070F-446E-BA36-4A66EBF8DEF2}"/>
              </a:ext>
            </a:extLst>
          </p:cNvPr>
          <p:cNvSpPr txBox="1"/>
          <p:nvPr/>
        </p:nvSpPr>
        <p:spPr>
          <a:xfrm>
            <a:off x="2958588" y="241837"/>
            <a:ext cx="6429375" cy="6119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 smtId="4294967295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83434">
              <a:spcBef>
                <a:spcPct val="20000"/>
              </a:spcBef>
              <a:defRPr/>
            </a:pPr>
            <a:r>
              <a:rPr lang="en-US" sz="1771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Pedestrian Detection in Autonomous Vehicle Using AI and Computer Vision</a:t>
            </a:r>
          </a:p>
          <a:p>
            <a:pPr algn="ctr" defTabSz="783434">
              <a:spcBef>
                <a:spcPct val="20000"/>
              </a:spcBef>
              <a:defRPr/>
            </a:pPr>
            <a:endParaRPr lang="en-US" sz="1771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3A3E55C8-5130-4258-80B1-064CE3FDB621}"/>
              </a:ext>
            </a:extLst>
          </p:cNvPr>
          <p:cNvSpPr txBox="1"/>
          <p:nvPr/>
        </p:nvSpPr>
        <p:spPr>
          <a:xfrm>
            <a:off x="2278831" y="788771"/>
            <a:ext cx="7620000" cy="8253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kern="1200" smtId="4294967295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83434">
              <a:defRPr/>
            </a:pPr>
            <a:r>
              <a:rPr lang="en-US" sz="1166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Author: Dinh Hoang (University of Central Arkansas)</a:t>
            </a:r>
          </a:p>
          <a:p>
            <a:pPr algn="ctr" defTabSz="783434">
              <a:defRPr/>
            </a:pPr>
            <a:r>
              <a:rPr lang="en-US" sz="1166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Mentor: Dr. Brendan Tran Morris</a:t>
            </a:r>
          </a:p>
          <a:p>
            <a:pPr algn="ctr" defTabSz="783434">
              <a:defRPr/>
            </a:pPr>
            <a:r>
              <a:rPr lang="en-US" sz="1166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Experiences for Undergraduates (REU) Summer 2021 at University of Nevada, Las Vegas</a:t>
            </a:r>
          </a:p>
          <a:p>
            <a:pPr algn="ctr" defTabSz="783434">
              <a:defRPr/>
            </a:pPr>
            <a:endParaRPr lang="en-US" sz="1166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24D4BC5-5256-4C2E-B3FB-87EA69B63AF3}"/>
              </a:ext>
            </a:extLst>
          </p:cNvPr>
          <p:cNvSpPr/>
          <p:nvPr/>
        </p:nvSpPr>
        <p:spPr>
          <a:xfrm>
            <a:off x="1661600" y="1670050"/>
            <a:ext cx="2095500" cy="187519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 defTabSz="1904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19">
            <a:extLst>
              <a:ext uri="{FF2B5EF4-FFF2-40B4-BE49-F238E27FC236}">
                <a16:creationId xmlns:a16="http://schemas.microsoft.com/office/drawing/2014/main" id="{D5A32123-7974-4A0F-B8DF-6C82FB22F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9540" y="1793875"/>
            <a:ext cx="1999620" cy="51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45" tIns="9523" rIns="19045" bIns="9523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 defTabSz="19047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sz="208" dirty="0">
              <a:solidFill>
                <a:prstClr val="black"/>
              </a:solidFill>
              <a:latin typeface="Quattrocento Sans" panose="020B0502050000020003" pitchFamily="34" charset="0"/>
              <a:cs typeface="Arial" panose="020B0604020202020204" pitchFamily="34" charset="0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id="{4EDA12B6-07B5-44F9-8F8B-E1BE66469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1600" y="1556525"/>
            <a:ext cx="2095500" cy="181938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C00000"/>
          </a:solidFill>
          <a:ln w="12700">
            <a:noFill/>
            <a:miter lim="800000"/>
          </a:ln>
        </p:spPr>
        <p:txBody>
          <a:bodyPr wrap="none" lIns="57150" tIns="15240" rIns="57150" bIns="14284" anchor="ctr" anchorCtr="0"/>
          <a:lstStyle>
            <a:defPPr>
              <a:defRPr kern="1200" smtId="4294967295"/>
            </a:defPPr>
          </a:lstStyle>
          <a:p>
            <a:pPr defTabSz="97954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5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Background and Introduction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026A6A3-D6D2-4951-8B04-EF51015D25DB}"/>
              </a:ext>
            </a:extLst>
          </p:cNvPr>
          <p:cNvSpPr/>
          <p:nvPr/>
        </p:nvSpPr>
        <p:spPr>
          <a:xfrm>
            <a:off x="3942432" y="1674430"/>
            <a:ext cx="4350825" cy="27495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 defTabSz="1904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cs typeface="Arial"/>
            </a:endParaRPr>
          </a:p>
        </p:txBody>
      </p:sp>
      <p:sp>
        <p:nvSpPr>
          <p:cNvPr id="84" name="Rectangle 10">
            <a:extLst>
              <a:ext uri="{FF2B5EF4-FFF2-40B4-BE49-F238E27FC236}">
                <a16:creationId xmlns:a16="http://schemas.microsoft.com/office/drawing/2014/main" id="{3D96BB99-3F6E-4E73-BA6B-A122D83B1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888" y="1556525"/>
            <a:ext cx="4357370" cy="181938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C00000"/>
          </a:solidFill>
          <a:ln w="12700">
            <a:noFill/>
            <a:miter lim="800000"/>
          </a:ln>
        </p:spPr>
        <p:txBody>
          <a:bodyPr wrap="none" lIns="57150" tIns="15240" rIns="57150" bIns="14284" anchor="ctr" anchorCtr="0"/>
          <a:lstStyle>
            <a:defPPr>
              <a:defRPr kern="1200" smtId="4294967295"/>
            </a:defPPr>
          </a:lstStyle>
          <a:p>
            <a:pPr defTabSz="97954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5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Inference Results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9BFD724-D51D-4DD6-A93A-40ABEA405C90}"/>
              </a:ext>
            </a:extLst>
          </p:cNvPr>
          <p:cNvSpPr/>
          <p:nvPr/>
        </p:nvSpPr>
        <p:spPr>
          <a:xfrm>
            <a:off x="8429113" y="1666875"/>
            <a:ext cx="2095500" cy="9842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 defTabSz="1904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cs typeface="Arial"/>
            </a:endParaRPr>
          </a:p>
        </p:txBody>
      </p:sp>
      <p:sp>
        <p:nvSpPr>
          <p:cNvPr id="86" name="TextBox 19">
            <a:extLst>
              <a:ext uri="{FF2B5EF4-FFF2-40B4-BE49-F238E27FC236}">
                <a16:creationId xmlns:a16="http://schemas.microsoft.com/office/drawing/2014/main" id="{43D130FF-027B-433C-BF4F-A381B032C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7053" y="1840185"/>
            <a:ext cx="1999620" cy="86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45" tIns="9523" rIns="19045" bIns="9523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71426" indent="-71426" defTabSz="1904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500" dirty="0">
                <a:solidFill>
                  <a:prstClr val="black"/>
                </a:solidFill>
                <a:cs typeface="Arial"/>
              </a:rPr>
              <a:t>YOLOv5 excellently detects pedestrian with high accuracy of &gt;60 mAP and fast inference time of &gt;50 fps</a:t>
            </a:r>
          </a:p>
          <a:p>
            <a:pPr marL="71426" indent="-71426" defTabSz="1904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500" dirty="0">
                <a:solidFill>
                  <a:prstClr val="black"/>
                </a:solidFill>
                <a:cs typeface="Arial"/>
              </a:rPr>
              <a:t>YOLOv5 achieves the state-of-the-art for object detection</a:t>
            </a:r>
          </a:p>
          <a:p>
            <a:pPr marL="71426" indent="-71426" defTabSz="1904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500" dirty="0">
                <a:solidFill>
                  <a:prstClr val="black"/>
                </a:solidFill>
                <a:cs typeface="Arial"/>
              </a:rPr>
              <a:t>EfficientPS and Panoptic DeepLab have high accuracy but low inference time</a:t>
            </a:r>
          </a:p>
          <a:p>
            <a:pPr marL="71426" indent="-71426" defTabSz="1904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500" dirty="0">
                <a:solidFill>
                  <a:prstClr val="black"/>
                </a:solidFill>
                <a:cs typeface="Arial"/>
              </a:rPr>
              <a:t>This project helps me learn more about AI, deep learning and computer vision</a:t>
            </a:r>
          </a:p>
          <a:p>
            <a:pPr marL="71426" indent="-71426" defTabSz="1904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500" dirty="0">
                <a:solidFill>
                  <a:prstClr val="black"/>
                </a:solidFill>
                <a:cs typeface="Arial"/>
              </a:rPr>
              <a:t>This work is a useful research experience which provides me the knowledge foundation for my continuing master education</a:t>
            </a:r>
          </a:p>
          <a:p>
            <a:pPr marL="71426" indent="-71426" defTabSz="1904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500" dirty="0">
              <a:solidFill>
                <a:prstClr val="black"/>
              </a:solidFill>
              <a:cs typeface="Arial"/>
            </a:endParaRPr>
          </a:p>
          <a:p>
            <a:pPr marL="71426" indent="-71426" defTabSz="1904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5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87" name="Rectangle 10">
            <a:extLst>
              <a:ext uri="{FF2B5EF4-FFF2-40B4-BE49-F238E27FC236}">
                <a16:creationId xmlns:a16="http://schemas.microsoft.com/office/drawing/2014/main" id="{0BE282AE-183A-4D49-B152-23A5A101B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9113" y="1556525"/>
            <a:ext cx="2095500" cy="181938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C00000"/>
          </a:solidFill>
          <a:ln w="12700">
            <a:noFill/>
            <a:miter lim="800000"/>
          </a:ln>
        </p:spPr>
        <p:txBody>
          <a:bodyPr wrap="none" lIns="57150" tIns="15240" rIns="57150" bIns="14284" anchor="ctr" anchorCtr="0"/>
          <a:lstStyle>
            <a:defPPr>
              <a:defRPr kern="1200" smtId="4294967295"/>
            </a:defPPr>
          </a:lstStyle>
          <a:p>
            <a:pPr defTabSz="97954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5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Conclusion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36036AE-C83F-4AC9-800C-C6574727635F}"/>
              </a:ext>
            </a:extLst>
          </p:cNvPr>
          <p:cNvSpPr/>
          <p:nvPr/>
        </p:nvSpPr>
        <p:spPr>
          <a:xfrm>
            <a:off x="1659194" y="3794125"/>
            <a:ext cx="2095500" cy="292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 defTabSz="1904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cs typeface="Arial"/>
            </a:endParaRPr>
          </a:p>
        </p:txBody>
      </p:sp>
      <p:sp>
        <p:nvSpPr>
          <p:cNvPr id="89" name="TextBox 19">
            <a:extLst>
              <a:ext uri="{FF2B5EF4-FFF2-40B4-BE49-F238E27FC236}">
                <a16:creationId xmlns:a16="http://schemas.microsoft.com/office/drawing/2014/main" id="{9742DD1E-D7E3-4AB1-8A17-D5B59B6AB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122" y="3884016"/>
            <a:ext cx="2065396" cy="125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45" tIns="9523" rIns="19045" bIns="9523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defTabSz="190470" fontAlgn="base">
              <a:spcBef>
                <a:spcPct val="0"/>
              </a:spcBef>
              <a:spcAft>
                <a:spcPct val="0"/>
              </a:spcAft>
            </a:pPr>
            <a:endParaRPr lang="en-US" sz="5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426" indent="-71426" defTabSz="1904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5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YOLO v5 (You Only Look One version 5) – a state of the art, fast and accurate model for real time object detection system</a:t>
            </a:r>
          </a:p>
          <a:p>
            <a:pPr marL="71426" indent="-71426" defTabSz="1904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5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advantages of using YOLOv5:</a:t>
            </a:r>
          </a:p>
          <a:p>
            <a:pPr marL="166661" lvl="1" indent="-71426" defTabSz="190470" fontAlgn="base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sz="5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installation </a:t>
            </a:r>
          </a:p>
          <a:p>
            <a:pPr marL="166661" lvl="1" indent="-71426" defTabSz="190470" fontAlgn="base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sz="5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training</a:t>
            </a:r>
          </a:p>
          <a:p>
            <a:pPr marL="166661" lvl="1" indent="-71426" defTabSz="190470" fontAlgn="base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sz="5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Flexible inference media</a:t>
            </a:r>
          </a:p>
          <a:p>
            <a:pPr marL="166661" lvl="1" indent="-71426" defTabSz="190470" fontAlgn="base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sz="5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Intuitive file layout</a:t>
            </a:r>
          </a:p>
          <a:p>
            <a:pPr marL="71426" indent="-71426" defTabSz="1904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5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YOLOv5 on FLIR thermal dataset consisting of &gt;93k images and nuImages dataset consisting of &gt;14k images</a:t>
            </a:r>
          </a:p>
          <a:p>
            <a:pPr marL="71426" indent="-71426" defTabSz="1904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5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FLIR dataset were collected by using Forward Looking InfraRed (FLIR) thermal camera while nuImages dataset were collected by using regular RGB camera </a:t>
            </a:r>
          </a:p>
          <a:p>
            <a:pPr marL="71426" indent="-71426" defTabSz="1904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5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Additionally used EfficientPS and Panoptic DeepLab – state-of-the-art algorithms for panoptic segmentation tasks </a:t>
            </a:r>
          </a:p>
          <a:p>
            <a:pPr marL="238087" indent="-238087" defTabSz="190470" fontAlgn="base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lang="en-US" sz="5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ectangle 10">
            <a:extLst>
              <a:ext uri="{FF2B5EF4-FFF2-40B4-BE49-F238E27FC236}">
                <a16:creationId xmlns:a16="http://schemas.microsoft.com/office/drawing/2014/main" id="{8C463412-CC68-4A0F-AE72-68EF99EB2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1600" y="3702079"/>
            <a:ext cx="2095500" cy="181938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C00000"/>
          </a:solidFill>
          <a:ln w="12700">
            <a:noFill/>
            <a:miter lim="800000"/>
          </a:ln>
        </p:spPr>
        <p:txBody>
          <a:bodyPr wrap="none" lIns="57150" tIns="15240" rIns="57150" bIns="14284" anchor="ctr" anchorCtr="0"/>
          <a:lstStyle>
            <a:defPPr>
              <a:defRPr kern="1200" smtId="4294967295"/>
            </a:defPPr>
          </a:lstStyle>
          <a:p>
            <a:pPr defTabSz="97954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5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Methodology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5D5CB20-8752-4D75-A601-0EEB3443D27F}"/>
              </a:ext>
            </a:extLst>
          </p:cNvPr>
          <p:cNvSpPr/>
          <p:nvPr/>
        </p:nvSpPr>
        <p:spPr>
          <a:xfrm>
            <a:off x="8429625" y="6016625"/>
            <a:ext cx="1412875" cy="6985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 defTabSz="1904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cs typeface="Arial"/>
            </a:endParaRPr>
          </a:p>
        </p:txBody>
      </p:sp>
      <p:sp>
        <p:nvSpPr>
          <p:cNvPr id="93" name="Rectangle 10">
            <a:extLst>
              <a:ext uri="{FF2B5EF4-FFF2-40B4-BE49-F238E27FC236}">
                <a16:creationId xmlns:a16="http://schemas.microsoft.com/office/drawing/2014/main" id="{5EDC1F28-88BB-4DAD-9112-B4904B4A7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9113" y="5876868"/>
            <a:ext cx="1413387" cy="181938"/>
          </a:xfrm>
          <a:prstGeom prst="snipRoundRect">
            <a:avLst>
              <a:gd name="adj1" fmla="val 0"/>
              <a:gd name="adj2" fmla="val 46622"/>
            </a:avLst>
          </a:prstGeom>
          <a:solidFill>
            <a:srgbClr val="C00000"/>
          </a:solidFill>
          <a:ln w="12700">
            <a:noFill/>
            <a:miter lim="800000"/>
          </a:ln>
        </p:spPr>
        <p:txBody>
          <a:bodyPr wrap="none" lIns="57150" tIns="15240" rIns="57150" bIns="14284" anchor="ctr" anchorCtr="0"/>
          <a:lstStyle>
            <a:defPPr>
              <a:defRPr kern="1200" smtId="4294967295"/>
            </a:defPPr>
          </a:lstStyle>
          <a:p>
            <a:pPr defTabSz="97954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5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Acknowledgements</a:t>
            </a: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A028BAFF-BCED-4524-A237-E85E0D51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9540" y="1793875"/>
            <a:ext cx="1999620" cy="922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45" tIns="9523" rIns="19045" bIns="9523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71426" indent="-71426" algn="just" defTabSz="19047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5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were 53 percent more pedestrians killed in 2018 than in 2009 </a:t>
            </a:r>
          </a:p>
          <a:p>
            <a:pPr marL="71426" indent="-71426" algn="just" defTabSz="19047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5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Autonomous vehicles with advanced safety technology can help reduce pedestrian deaths </a:t>
            </a:r>
          </a:p>
          <a:p>
            <a:pPr marL="71426" indent="-71426" algn="just" defTabSz="19047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5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Autonomous vehicles </a:t>
            </a:r>
            <a:r>
              <a:rPr lang="en-US" sz="5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must understand their environment through various sensors such as RGB &amp; FLIR camera, LiDAR, Radar, etc. </a:t>
            </a:r>
          </a:p>
          <a:p>
            <a:pPr marL="71426" indent="-71426" algn="just" defTabSz="19047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5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work was focusing on </a:t>
            </a:r>
            <a:r>
              <a:rPr lang="en-US" sz="5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computer vision &amp; deep learning</a:t>
            </a:r>
            <a:r>
              <a:rPr lang="en-US" sz="5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environmental perception and </a:t>
            </a:r>
            <a:r>
              <a:rPr lang="en-US" sz="5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pedestrian detection </a:t>
            </a:r>
            <a:r>
              <a:rPr lang="en-US" sz="5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use of RGB &amp; IR thermal camera (IR for better nighttime detection)</a:t>
            </a:r>
          </a:p>
          <a:p>
            <a:pPr marL="71426" indent="-71426" algn="just" defTabSz="19047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375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1426" indent="-71426" algn="just" defTabSz="19047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500" dirty="0">
              <a:solidFill>
                <a:prstClr val="black"/>
              </a:solidFill>
              <a:cs typeface="Arial"/>
            </a:endParaRPr>
          </a:p>
          <a:p>
            <a:pPr marL="71426" indent="-71426" algn="just" defTabSz="19047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5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road with signs on it&#10;&#10;Description automatically generated with low confidence">
            <a:extLst>
              <a:ext uri="{FF2B5EF4-FFF2-40B4-BE49-F238E27FC236}">
                <a16:creationId xmlns:a16="http://schemas.microsoft.com/office/drawing/2014/main" id="{41732627-AE6A-4F17-B8C4-B183CA058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184" y="1788932"/>
            <a:ext cx="1760220" cy="9778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68853F1-A962-406C-BFA9-2517794B41B2}"/>
              </a:ext>
            </a:extLst>
          </p:cNvPr>
          <p:cNvSpPr txBox="1"/>
          <p:nvPr/>
        </p:nvSpPr>
        <p:spPr>
          <a:xfrm>
            <a:off x="4113674" y="2822663"/>
            <a:ext cx="1760220" cy="220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904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1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Arial"/>
              </a:rPr>
              <a:t>Image 1. Inference using the pretrained YOLOv5 model on nuImages dataset with inference time of 54.55 FPS</a:t>
            </a:r>
          </a:p>
        </p:txBody>
      </p:sp>
      <p:pic>
        <p:nvPicPr>
          <p:cNvPr id="7" name="Picture 6" descr="A picture containing text, way, orange, road&#10;&#10;Description automatically generated">
            <a:extLst>
              <a:ext uri="{FF2B5EF4-FFF2-40B4-BE49-F238E27FC236}">
                <a16:creationId xmlns:a16="http://schemas.microsoft.com/office/drawing/2014/main" id="{B7CF32E3-900D-4EC3-86D0-33C68932E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654" y="3063151"/>
            <a:ext cx="1760220" cy="9696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F6BE12A-1113-4150-A035-E3D1675AAE24}"/>
              </a:ext>
            </a:extLst>
          </p:cNvPr>
          <p:cNvSpPr txBox="1"/>
          <p:nvPr/>
        </p:nvSpPr>
        <p:spPr>
          <a:xfrm>
            <a:off x="4114654" y="4088609"/>
            <a:ext cx="1760220" cy="220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904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17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3. Inference using the pretrained YOLOv5 model on FLIR dataset with inference time of 50.07 FPS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2AE4D64-C632-403A-9249-182D8A82842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876425" y="5179058"/>
            <a:ext cx="1571625" cy="1125185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539351D1-E5A6-4BA5-8C7E-9F12AF6EDB51}"/>
              </a:ext>
            </a:extLst>
          </p:cNvPr>
          <p:cNvSpPr/>
          <p:nvPr/>
        </p:nvSpPr>
        <p:spPr>
          <a:xfrm>
            <a:off x="8429113" y="2939429"/>
            <a:ext cx="2089355" cy="27699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 defTabSz="1904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cs typeface="Arial"/>
            </a:endParaRPr>
          </a:p>
        </p:txBody>
      </p:sp>
      <p:sp>
        <p:nvSpPr>
          <p:cNvPr id="54" name="TextBox 19">
            <a:extLst>
              <a:ext uri="{FF2B5EF4-FFF2-40B4-BE49-F238E27FC236}">
                <a16:creationId xmlns:a16="http://schemas.microsoft.com/office/drawing/2014/main" id="{0BDB1593-13D5-45A6-ABBF-76C766E43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3653" y="3050772"/>
            <a:ext cx="1794275" cy="86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45" tIns="9523" rIns="19045" bIns="9523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72378" indent="-72378" defTabSz="190470" fontAlgn="base">
              <a:buSzPts val="2400"/>
              <a:buFont typeface="Arial" panose="020B0604020202020204" pitchFamily="34" charset="0"/>
              <a:buChar char="•"/>
            </a:pPr>
            <a:endParaRPr lang="en-US" sz="5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378" indent="-72378" defTabSz="190470" fontAlgn="base">
              <a:buFont typeface="Arial" panose="020B0604020202020204" pitchFamily="34" charset="0"/>
              <a:buChar char="•"/>
            </a:pPr>
            <a:r>
              <a:rPr lang="en-US" sz="5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Apply YOLOv5 in Autoware.Auto to test how accurate the model for pedestrian detection in real time driving application</a:t>
            </a:r>
            <a:endParaRPr lang="en-US" sz="5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378" indent="-72378" defTabSz="190470" fontAlgn="base">
              <a:buFont typeface="Arial" panose="020B0604020202020204" pitchFamily="34" charset="0"/>
              <a:buChar char="•"/>
            </a:pPr>
            <a:r>
              <a:rPr lang="en-US" sz="5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Autoware.Auto is a stack open-source software for autonomous driving simulation and real time car application controlling</a:t>
            </a:r>
            <a:endParaRPr lang="en-US" sz="5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378" indent="-72378" defTabSz="190470" fontAlgn="base">
              <a:buFont typeface="Arial" panose="020B0604020202020204" pitchFamily="34" charset="0"/>
              <a:buChar char="•"/>
            </a:pPr>
            <a:r>
              <a:rPr lang="en-US" sz="5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Develop my own algorithm based on top of YOLOv5 which is even faster and more accurate for pedestrian detection as well as other traffic detection</a:t>
            </a:r>
            <a:endParaRPr lang="en-US" sz="5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38087" indent="-238087" defTabSz="190470" fontAlgn="base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lang="en-US" sz="5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19E5322-8D66-49F3-A17C-0C9897FA49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646" y="3998514"/>
            <a:ext cx="1824975" cy="1386008"/>
          </a:xfrm>
          <a:prstGeom prst="rect">
            <a:avLst/>
          </a:prstGeom>
        </p:spPr>
      </p:pic>
      <p:sp>
        <p:nvSpPr>
          <p:cNvPr id="56" name="Rectangle 10">
            <a:extLst>
              <a:ext uri="{FF2B5EF4-FFF2-40B4-BE49-F238E27FC236}">
                <a16:creationId xmlns:a16="http://schemas.microsoft.com/office/drawing/2014/main" id="{E0F62191-F93B-4E07-A2E3-A6DC01220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6898" y="2827397"/>
            <a:ext cx="2095500" cy="181938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C00000"/>
          </a:solidFill>
          <a:ln w="12700">
            <a:noFill/>
            <a:miter lim="800000"/>
          </a:ln>
        </p:spPr>
        <p:txBody>
          <a:bodyPr wrap="none" lIns="57150" tIns="15240" rIns="57150" bIns="14284" anchor="ctr" anchorCtr="0"/>
          <a:lstStyle>
            <a:defPPr>
              <a:defRPr kern="1200" smtId="4294967295"/>
            </a:defPPr>
          </a:lstStyle>
          <a:p>
            <a:pPr defTabSz="97954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5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Future Work</a:t>
            </a:r>
          </a:p>
        </p:txBody>
      </p:sp>
      <p:pic>
        <p:nvPicPr>
          <p:cNvPr id="24" name="Picture 23" descr="A road with cars on it&#10;&#10;Description automatically generated with low confidence">
            <a:extLst>
              <a:ext uri="{FF2B5EF4-FFF2-40B4-BE49-F238E27FC236}">
                <a16:creationId xmlns:a16="http://schemas.microsoft.com/office/drawing/2014/main" id="{3B3EADD4-AE3E-49EF-B006-B1631359F7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71" y="1796286"/>
            <a:ext cx="1942779" cy="99288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FC680A4-357F-4BDE-AF91-B510C8980C1A}"/>
              </a:ext>
            </a:extLst>
          </p:cNvPr>
          <p:cNvSpPr txBox="1"/>
          <p:nvPr/>
        </p:nvSpPr>
        <p:spPr>
          <a:xfrm>
            <a:off x="6096000" y="2841403"/>
            <a:ext cx="1936750" cy="220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904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17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2. Inference using the pretrained EfficientPS model on Cityscapes dataset with inference time of 0.61 FPS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3208D0E-71A5-4794-B049-90497D9B6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697" y="3070553"/>
            <a:ext cx="1960053" cy="98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4EC16EC-93AC-4F7E-8132-4314B2D9A7CA}"/>
              </a:ext>
            </a:extLst>
          </p:cNvPr>
          <p:cNvSpPr txBox="1"/>
          <p:nvPr/>
        </p:nvSpPr>
        <p:spPr>
          <a:xfrm>
            <a:off x="6077406" y="4091689"/>
            <a:ext cx="1960053" cy="220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904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17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4. Inference using the pretrained Panoptic DeepLab model on Cityscapes dataset with inference time of 0.29 FPS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72F8909-053E-4C0E-84D0-AC9AD035E942}"/>
              </a:ext>
            </a:extLst>
          </p:cNvPr>
          <p:cNvSpPr/>
          <p:nvPr/>
        </p:nvSpPr>
        <p:spPr>
          <a:xfrm>
            <a:off x="3927203" y="4841924"/>
            <a:ext cx="4361605" cy="187320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 defTabSz="1904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cs typeface="Arial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727AF7-19DC-4BFD-877D-B887DB5E1B19}"/>
              </a:ext>
            </a:extLst>
          </p:cNvPr>
          <p:cNvSpPr txBox="1"/>
          <p:nvPr/>
        </p:nvSpPr>
        <p:spPr>
          <a:xfrm>
            <a:off x="4113184" y="5500010"/>
            <a:ext cx="2107137" cy="15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904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17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1. Performance of YOLOv5 on the nuImages validation set (in mAP metric)</a:t>
            </a:r>
          </a:p>
        </p:txBody>
      </p:sp>
      <p:sp>
        <p:nvSpPr>
          <p:cNvPr id="69" name="Rectangle 10">
            <a:extLst>
              <a:ext uri="{FF2B5EF4-FFF2-40B4-BE49-F238E27FC236}">
                <a16:creationId xmlns:a16="http://schemas.microsoft.com/office/drawing/2014/main" id="{22E1CF5C-C5AB-4AEA-8B79-75C8AD308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1133" y="4718098"/>
            <a:ext cx="4366880" cy="181938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C00000"/>
          </a:solidFill>
          <a:ln w="12700">
            <a:noFill/>
            <a:miter lim="800000"/>
          </a:ln>
        </p:spPr>
        <p:txBody>
          <a:bodyPr wrap="none" lIns="57150" tIns="15240" rIns="57150" bIns="14284" anchor="ctr" anchorCtr="0"/>
          <a:lstStyle>
            <a:defPPr>
              <a:defRPr kern="1200" smtId="4294967295"/>
            </a:defPPr>
          </a:lstStyle>
          <a:p>
            <a:pPr defTabSz="97954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5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Performances</a:t>
            </a:r>
          </a:p>
        </p:txBody>
      </p:sp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3AF2F777-5B38-4D49-B6EA-72F1225B37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43" y="6140539"/>
            <a:ext cx="436232" cy="436232"/>
          </a:xfrm>
          <a:prstGeom prst="rect">
            <a:avLst/>
          </a:prstGeom>
          <a:ln w="127000" cap="sq">
            <a:solidFill>
              <a:schemeClr val="bg2">
                <a:lumMod val="5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DBBC5E-8C99-4665-A75C-9D6A5FA253C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224" y="6124358"/>
            <a:ext cx="466157" cy="468594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E0134953-2817-4B58-9B1A-09652BA533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533" y="537275"/>
            <a:ext cx="1219200" cy="357629"/>
          </a:xfrm>
          <a:prstGeom prst="rect">
            <a:avLst/>
          </a:prstGeom>
        </p:spPr>
      </p:pic>
      <p:pic>
        <p:nvPicPr>
          <p:cNvPr id="55" name="Picture 54" descr="Logo&#10;&#10;Description automatically generated">
            <a:extLst>
              <a:ext uri="{FF2B5EF4-FFF2-40B4-BE49-F238E27FC236}">
                <a16:creationId xmlns:a16="http://schemas.microsoft.com/office/drawing/2014/main" id="{8D7F1AED-C2C5-43CD-BA3B-830A8991616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654" y="6235078"/>
            <a:ext cx="714380" cy="209550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C9739A93-9CF3-467E-A100-6103A142A2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18" y="299675"/>
            <a:ext cx="863307" cy="93345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40B6EC6-4A37-40EC-A118-00EBCED9A8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007" y="2599181"/>
            <a:ext cx="1571625" cy="687102"/>
          </a:xfrm>
          <a:prstGeom prst="rect">
            <a:avLst/>
          </a:prstGeom>
        </p:spPr>
      </p:pic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346B6B49-8B97-48BA-B274-49089F90F1FC}"/>
              </a:ext>
            </a:extLst>
          </p:cNvPr>
          <p:cNvGraphicFramePr>
            <a:graphicFrameLocks noGrp="1"/>
          </p:cNvGraphicFramePr>
          <p:nvPr/>
        </p:nvGraphicFramePr>
        <p:xfrm>
          <a:off x="4124300" y="5842000"/>
          <a:ext cx="4156672" cy="3301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298">
                  <a:extLst>
                    <a:ext uri="{9D8B030D-6E8A-4147-A177-3AD203B41FA5}">
                      <a16:colId xmlns:a16="http://schemas.microsoft.com/office/drawing/2014/main" val="226821371"/>
                    </a:ext>
                  </a:extLst>
                </a:gridCol>
                <a:gridCol w="193516">
                  <a:extLst>
                    <a:ext uri="{9D8B030D-6E8A-4147-A177-3AD203B41FA5}">
                      <a16:colId xmlns:a16="http://schemas.microsoft.com/office/drawing/2014/main" val="914637757"/>
                    </a:ext>
                  </a:extLst>
                </a:gridCol>
                <a:gridCol w="193516">
                  <a:extLst>
                    <a:ext uri="{9D8B030D-6E8A-4147-A177-3AD203B41FA5}">
                      <a16:colId xmlns:a16="http://schemas.microsoft.com/office/drawing/2014/main" val="803607807"/>
                    </a:ext>
                  </a:extLst>
                </a:gridCol>
                <a:gridCol w="193516">
                  <a:extLst>
                    <a:ext uri="{9D8B030D-6E8A-4147-A177-3AD203B41FA5}">
                      <a16:colId xmlns:a16="http://schemas.microsoft.com/office/drawing/2014/main" val="691071084"/>
                    </a:ext>
                  </a:extLst>
                </a:gridCol>
                <a:gridCol w="193516">
                  <a:extLst>
                    <a:ext uri="{9D8B030D-6E8A-4147-A177-3AD203B41FA5}">
                      <a16:colId xmlns:a16="http://schemas.microsoft.com/office/drawing/2014/main" val="1547027030"/>
                    </a:ext>
                  </a:extLst>
                </a:gridCol>
                <a:gridCol w="193516">
                  <a:extLst>
                    <a:ext uri="{9D8B030D-6E8A-4147-A177-3AD203B41FA5}">
                      <a16:colId xmlns:a16="http://schemas.microsoft.com/office/drawing/2014/main" val="2989475323"/>
                    </a:ext>
                  </a:extLst>
                </a:gridCol>
                <a:gridCol w="193516">
                  <a:extLst>
                    <a:ext uri="{9D8B030D-6E8A-4147-A177-3AD203B41FA5}">
                      <a16:colId xmlns:a16="http://schemas.microsoft.com/office/drawing/2014/main" val="4057228925"/>
                    </a:ext>
                  </a:extLst>
                </a:gridCol>
                <a:gridCol w="233771">
                  <a:extLst>
                    <a:ext uri="{9D8B030D-6E8A-4147-A177-3AD203B41FA5}">
                      <a16:colId xmlns:a16="http://schemas.microsoft.com/office/drawing/2014/main" val="1582175908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1087756427"/>
                    </a:ext>
                  </a:extLst>
                </a:gridCol>
                <a:gridCol w="205069">
                  <a:extLst>
                    <a:ext uri="{9D8B030D-6E8A-4147-A177-3AD203B41FA5}">
                      <a16:colId xmlns:a16="http://schemas.microsoft.com/office/drawing/2014/main" val="3186076732"/>
                    </a:ext>
                  </a:extLst>
                </a:gridCol>
                <a:gridCol w="151573">
                  <a:extLst>
                    <a:ext uri="{9D8B030D-6E8A-4147-A177-3AD203B41FA5}">
                      <a16:colId xmlns:a16="http://schemas.microsoft.com/office/drawing/2014/main" val="3277800133"/>
                    </a:ext>
                  </a:extLst>
                </a:gridCol>
                <a:gridCol w="180434">
                  <a:extLst>
                    <a:ext uri="{9D8B030D-6E8A-4147-A177-3AD203B41FA5}">
                      <a16:colId xmlns:a16="http://schemas.microsoft.com/office/drawing/2014/main" val="1530731710"/>
                    </a:ext>
                  </a:extLst>
                </a:gridCol>
                <a:gridCol w="193516">
                  <a:extLst>
                    <a:ext uri="{9D8B030D-6E8A-4147-A177-3AD203B41FA5}">
                      <a16:colId xmlns:a16="http://schemas.microsoft.com/office/drawing/2014/main" val="737650369"/>
                    </a:ext>
                  </a:extLst>
                </a:gridCol>
                <a:gridCol w="193516">
                  <a:extLst>
                    <a:ext uri="{9D8B030D-6E8A-4147-A177-3AD203B41FA5}">
                      <a16:colId xmlns:a16="http://schemas.microsoft.com/office/drawing/2014/main" val="3944769859"/>
                    </a:ext>
                  </a:extLst>
                </a:gridCol>
                <a:gridCol w="193516">
                  <a:extLst>
                    <a:ext uri="{9D8B030D-6E8A-4147-A177-3AD203B41FA5}">
                      <a16:colId xmlns:a16="http://schemas.microsoft.com/office/drawing/2014/main" val="3179055286"/>
                    </a:ext>
                  </a:extLst>
                </a:gridCol>
                <a:gridCol w="193516">
                  <a:extLst>
                    <a:ext uri="{9D8B030D-6E8A-4147-A177-3AD203B41FA5}">
                      <a16:colId xmlns:a16="http://schemas.microsoft.com/office/drawing/2014/main" val="4041846331"/>
                    </a:ext>
                  </a:extLst>
                </a:gridCol>
                <a:gridCol w="193516">
                  <a:extLst>
                    <a:ext uri="{9D8B030D-6E8A-4147-A177-3AD203B41FA5}">
                      <a16:colId xmlns:a16="http://schemas.microsoft.com/office/drawing/2014/main" val="111811079"/>
                    </a:ext>
                  </a:extLst>
                </a:gridCol>
                <a:gridCol w="193516">
                  <a:extLst>
                    <a:ext uri="{9D8B030D-6E8A-4147-A177-3AD203B41FA5}">
                      <a16:colId xmlns:a16="http://schemas.microsoft.com/office/drawing/2014/main" val="1394499114"/>
                    </a:ext>
                  </a:extLst>
                </a:gridCol>
                <a:gridCol w="236089">
                  <a:extLst>
                    <a:ext uri="{9D8B030D-6E8A-4147-A177-3AD203B41FA5}">
                      <a16:colId xmlns:a16="http://schemas.microsoft.com/office/drawing/2014/main" val="1752878389"/>
                    </a:ext>
                  </a:extLst>
                </a:gridCol>
                <a:gridCol w="193516">
                  <a:extLst>
                    <a:ext uri="{9D8B030D-6E8A-4147-A177-3AD203B41FA5}">
                      <a16:colId xmlns:a16="http://schemas.microsoft.com/office/drawing/2014/main" val="3462079549"/>
                    </a:ext>
                  </a:extLst>
                </a:gridCol>
                <a:gridCol w="193516">
                  <a:extLst>
                    <a:ext uri="{9D8B030D-6E8A-4147-A177-3AD203B41FA5}">
                      <a16:colId xmlns:a16="http://schemas.microsoft.com/office/drawing/2014/main" val="302625871"/>
                    </a:ext>
                  </a:extLst>
                </a:gridCol>
              </a:tblGrid>
              <a:tr h="1746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road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sidewalk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building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wall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fence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traffic light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traffic sign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vegetation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terrain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sky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person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rider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motorcycle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bicycle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extLst>
                  <a:ext uri="{0D108BD9-81ED-4DB2-BD59-A6C34878D82A}">
                    <a16:rowId xmlns:a16="http://schemas.microsoft.com/office/drawing/2014/main" val="466365723"/>
                  </a:ext>
                </a:extLst>
              </a:tr>
              <a:tr h="1555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EfficientPS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79.7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89.2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34.7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40.6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59.5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52.8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71.3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90.4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88.3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58.8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56.6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70.9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53.9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74.2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67.7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46.6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50.4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64.4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" marR="617" marT="617" marB="0" anchor="ctr"/>
                </a:tc>
                <a:extLst>
                  <a:ext uri="{0D108BD9-81ED-4DB2-BD59-A6C34878D82A}">
                    <a16:rowId xmlns:a16="http://schemas.microsoft.com/office/drawing/2014/main" val="2151607879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BE71CF47-DFEA-4DB9-80C1-04D01A7965C3}"/>
              </a:ext>
            </a:extLst>
          </p:cNvPr>
          <p:cNvSpPr txBox="1"/>
          <p:nvPr/>
        </p:nvSpPr>
        <p:spPr>
          <a:xfrm>
            <a:off x="4120883" y="6212136"/>
            <a:ext cx="4156671" cy="15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904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17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2. Performance of EfficientPS on the Cityscapes validation set (in PQ metric)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AA8A46F-89E2-42CB-BDCA-0FFD9D380D48}"/>
              </a:ext>
            </a:extLst>
          </p:cNvPr>
          <p:cNvGraphicFramePr>
            <a:graphicFrameLocks noGrp="1"/>
          </p:cNvGraphicFramePr>
          <p:nvPr/>
        </p:nvGraphicFramePr>
        <p:xfrm>
          <a:off x="4113184" y="5102251"/>
          <a:ext cx="4164370" cy="3047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6566">
                  <a:extLst>
                    <a:ext uri="{9D8B030D-6E8A-4147-A177-3AD203B41FA5}">
                      <a16:colId xmlns:a16="http://schemas.microsoft.com/office/drawing/2014/main" val="85811285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710464773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881759074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183203478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3067802044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3222675499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3856343202"/>
                    </a:ext>
                  </a:extLst>
                </a:gridCol>
                <a:gridCol w="526558">
                  <a:extLst>
                    <a:ext uri="{9D8B030D-6E8A-4147-A177-3AD203B41FA5}">
                      <a16:colId xmlns:a16="http://schemas.microsoft.com/office/drawing/2014/main" val="302572686"/>
                    </a:ext>
                  </a:extLst>
                </a:gridCol>
                <a:gridCol w="492054">
                  <a:extLst>
                    <a:ext uri="{9D8B030D-6E8A-4147-A177-3AD203B41FA5}">
                      <a16:colId xmlns:a16="http://schemas.microsoft.com/office/drawing/2014/main" val="1365451972"/>
                    </a:ext>
                  </a:extLst>
                </a:gridCol>
                <a:gridCol w="372659">
                  <a:extLst>
                    <a:ext uri="{9D8B030D-6E8A-4147-A177-3AD203B41FA5}">
                      <a16:colId xmlns:a16="http://schemas.microsoft.com/office/drawing/2014/main" val="1255532544"/>
                    </a:ext>
                  </a:extLst>
                </a:gridCol>
                <a:gridCol w="387131">
                  <a:extLst>
                    <a:ext uri="{9D8B030D-6E8A-4147-A177-3AD203B41FA5}">
                      <a16:colId xmlns:a16="http://schemas.microsoft.com/office/drawing/2014/main" val="1645606007"/>
                    </a:ext>
                  </a:extLst>
                </a:gridCol>
                <a:gridCol w="180902">
                  <a:extLst>
                    <a:ext uri="{9D8B030D-6E8A-4147-A177-3AD203B41FA5}">
                      <a16:colId xmlns:a16="http://schemas.microsoft.com/office/drawing/2014/main" val="884451877"/>
                    </a:ext>
                  </a:extLst>
                </a:gridCol>
              </a:tblGrid>
              <a:tr h="1860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" marR="794" marT="7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pedestrian.adult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" marR="794" marT="7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" marR="794" marT="7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" marR="794" marT="7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" marR="794" marT="7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" marR="794" marT="7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" marR="794" marT="7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" marR="794" marT="7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" marR="794" marT="7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" marR="794" marT="7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" marR="794" marT="7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" marR="794" marT="794" marB="0" anchor="ctr"/>
                </a:tc>
                <a:extLst>
                  <a:ext uri="{0D108BD9-81ED-4DB2-BD59-A6C34878D82A}">
                    <a16:rowId xmlns:a16="http://schemas.microsoft.com/office/drawing/2014/main" val="536028701"/>
                  </a:ext>
                </a:extLst>
              </a:tr>
              <a:tr h="1186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YOLOv5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" marR="794" marT="7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0.475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" marR="794" marT="7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0.659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" marR="794" marT="7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0.796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" marR="794" marT="7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" marR="794" marT="7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0.624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" marR="794" marT="7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0.608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" marR="794" marT="7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0.573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" marR="794" marT="7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0.618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" marR="794" marT="7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0.601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" marR="794" marT="7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0.555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" marR="794" marT="7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0.625</a:t>
                      </a:r>
                    </a:p>
                  </a:txBody>
                  <a:tcPr marL="794" marR="794" marT="794" marB="0" anchor="ctr"/>
                </a:tc>
                <a:extLst>
                  <a:ext uri="{0D108BD9-81ED-4DB2-BD59-A6C34878D82A}">
                    <a16:rowId xmlns:a16="http://schemas.microsoft.com/office/drawing/2014/main" val="3878603604"/>
                  </a:ext>
                </a:extLst>
              </a:tr>
            </a:tbl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8B32B973-1314-400E-872D-3C77789DD7D4}"/>
              </a:ext>
            </a:extLst>
          </p:cNvPr>
          <p:cNvSpPr txBox="1"/>
          <p:nvPr/>
        </p:nvSpPr>
        <p:spPr>
          <a:xfrm>
            <a:off x="8535651" y="5471032"/>
            <a:ext cx="1574800" cy="15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904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17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 3. Environment perception in Autoware.Auto software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73E49A-0A7C-4AD2-AF19-8CDA4F5C162A}"/>
              </a:ext>
            </a:extLst>
          </p:cNvPr>
          <p:cNvSpPr txBox="1"/>
          <p:nvPr/>
        </p:nvSpPr>
        <p:spPr>
          <a:xfrm>
            <a:off x="1924072" y="3342246"/>
            <a:ext cx="1679553" cy="284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904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17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 1. Autonomous vehicles must understand their environment </a:t>
            </a:r>
          </a:p>
          <a:p>
            <a:pPr defTabSz="1904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17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cs typeface="Arial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2E5B99-82FC-481A-B6E3-8103DD5C0331}"/>
              </a:ext>
            </a:extLst>
          </p:cNvPr>
          <p:cNvSpPr txBox="1"/>
          <p:nvPr/>
        </p:nvSpPr>
        <p:spPr>
          <a:xfrm>
            <a:off x="4106569" y="2836799"/>
            <a:ext cx="1760220" cy="220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904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17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1. Inference using the pretrained YOLOv5 model on nuImages dataset with inference time of 54.55 FPS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11AA17-BC52-4433-95F5-EF1B3CA22315}"/>
              </a:ext>
            </a:extLst>
          </p:cNvPr>
          <p:cNvSpPr txBox="1"/>
          <p:nvPr/>
        </p:nvSpPr>
        <p:spPr>
          <a:xfrm>
            <a:off x="1876425" y="6358655"/>
            <a:ext cx="1574800" cy="15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904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17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 2. Yolov5 Architecture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D58780-FEF0-491F-A1F6-F0E62DE1BC7D}"/>
              </a:ext>
            </a:extLst>
          </p:cNvPr>
          <p:cNvSpPr txBox="1"/>
          <p:nvPr/>
        </p:nvSpPr>
        <p:spPr>
          <a:xfrm>
            <a:off x="1924072" y="3322673"/>
            <a:ext cx="1679553" cy="284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904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17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 1. Autonomous vehicles must understand their environment </a:t>
            </a:r>
          </a:p>
          <a:p>
            <a:pPr defTabSz="1904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17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628F8F-3D44-4F46-99F9-2C0258DF5C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1619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Default Design">
      <a:majorFont>
        <a:latin typeface="Times New Roman"/>
        <a:ea typeface="Arial"/>
        <a:cs typeface="Arial"/>
      </a:majorFont>
      <a:minorFont>
        <a:latin typeface="Times New Roman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684</Words>
  <Application>Microsoft Office PowerPoint</Application>
  <PresentationFormat>Widescreen</PresentationFormat>
  <Paragraphs>119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Courier New</vt:lpstr>
      <vt:lpstr>Montserrat Light</vt:lpstr>
      <vt:lpstr>Quattrocento</vt:lpstr>
      <vt:lpstr>Quattrocento Sans</vt:lpstr>
      <vt:lpstr>Times New Roman</vt:lpstr>
      <vt:lpstr>Default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Dinh Cong Hoang</dc:creator>
  <cp:lastModifiedBy>Dinh Cong Hoang</cp:lastModifiedBy>
  <cp:revision>1</cp:revision>
  <dcterms:created xsi:type="dcterms:W3CDTF">2021-08-01T19:38:27Z</dcterms:created>
  <dcterms:modified xsi:type="dcterms:W3CDTF">2021-08-01T19:39:33Z</dcterms:modified>
</cp:coreProperties>
</file>